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9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4C87C-BE59-40DA-F9C7-BF0272673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8338D7F-EC15-C911-F573-19CF2FA24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61D40E-9705-C1F1-17EE-4F95318B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D6EDCB-AB7B-4ECC-C42F-E29F2636F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F875A0-39EE-4364-DD4B-21310591B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98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4FB27-623B-0016-E6B6-6788AFE5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448E6DF-5383-515C-7915-605FE7796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7584D3-2479-F87B-F090-55C916FDD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8C889F-A383-CC06-3AFE-512A902C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B8F580-D56C-5BA1-87AD-760E3E9F6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36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121FBA2-38D5-4164-497A-544F809016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FAF98B1-BB79-B6D6-1FCC-C8FEBE223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8185B1-0094-A315-A277-58898D7A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F63C6A-E8DA-7C21-6E1E-B706D4695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5F14295-DC78-1E7A-EEBC-799E62A8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614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F2A35-C6C1-35FB-711A-2DC83FD5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DE5479-9A0A-37A0-F363-FDA860275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A6499D-4CCA-CE65-A4E3-EEEC1DD3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07EE05-DDA2-7391-50E4-C77AD2E6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42EB13-3B7B-A5FF-49D5-C6A6F2F2E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1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DA348-0E02-72BA-32CB-D6891EC38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7E1E86-E8D7-42CA-7521-D70843737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5858B9-D98E-1C10-1B95-C4C546D0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0B518D-07A6-4FEE-077B-9C51135F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AA8482-1F6A-ABF5-CE75-9DE662EC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53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5E490-3420-1EEF-A67B-E23437F14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FE12D4-FA8B-6ACB-5046-03B684C3C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C88D0CB-B06E-54F0-A421-4C6737499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F394F4-3567-00DF-AB3F-B31B2F18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C19325-1AF8-59F8-1F79-9D85FCE70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744D550-386E-7556-5CC4-33DE36A3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876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1F760-E2B4-1F8A-400E-A53A2027B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52CAFD-37F5-EF18-8CB0-F7F547068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62A83D8-6F62-71B5-9D6C-DE3B8A559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BD0015A-8E7A-8BFD-F508-18EFED66C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65FA605-2611-01EA-22DD-F7C2CFB19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AA150E1-8B98-16C6-8042-4CAB4FDFD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5B0E1DB-1DF1-7FF6-7C5D-FA9A905FB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0CBC3B5-4F4E-79EC-BFFF-123C8343D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292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55C02-5E68-91CE-ABF5-DEED583C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F7C882B-51BD-3292-8AF8-7CAEB9F4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02BCC95-915F-8999-3BA8-EB584248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2B9D459-3744-12E8-4DAE-CF36969E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02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AAF9529-2AE2-0DB9-037E-AECFD991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9D297AF-D581-5F65-2BEE-2C1CCCEAF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06CEECF-09CB-5C88-8B59-44B71C5E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78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2F4B8-0CB6-0DD1-EC25-0A541BC60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1D945D-6C4F-D1E6-A7AB-E5DA4429A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01E8B86-2DB9-A0DE-0E17-D00E9AFE2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C8D4B53-0F54-D1C1-4952-B760FD29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6620D1-B7E6-745C-184C-4E7D7E11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CA2C81-7519-3488-3C98-D2C11517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981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5C2B3-A6D9-2B1D-A95B-BAFA5D7DD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B858205-3185-C8AD-0006-50A4B261B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62C5B0-4B03-01F7-9574-850451FC2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D71484-6B5F-E93F-7674-88B73783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DB892B-E281-4FBC-212E-95C47CCB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3D0111-0D62-FB6B-4FB4-8C66C175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943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41D70E8-AE2C-F377-EDB7-34CE9F0E3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8CEAB6-59EA-5BA2-DC9F-BAC14EC64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565DAA-C778-352C-2044-BD60A246AB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38205F-512D-43E2-ABF0-1B898BA0AF6B}" type="datetimeFigureOut">
              <a:rPr lang="nl-NL" smtClean="0"/>
              <a:t>21-7-2025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6255F5-7180-32DD-EA9A-55E63DC2A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DD72A4-02D4-F6ED-F5D2-3D56FB000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4B5DB6-53B4-4C64-BEF7-EB2299530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617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player.vimeo.com/video/585850610?app_id=122963&amp;h=6512acd63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009CD-94E5-ECF2-78AF-090F08D445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4E5B66-817C-31C0-3FAE-FD9E13ED8E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Onlinemedia 2" title="De Stuw - Positieve Gezondheid v1">
            <a:hlinkClick r:id="" action="ppaction://media"/>
            <a:extLst>
              <a:ext uri="{FF2B5EF4-FFF2-40B4-BE49-F238E27FC236}">
                <a16:creationId xmlns:a16="http://schemas.microsoft.com/office/drawing/2014/main" id="{58F25511-6F8F-479C-8575-DD9CE95ED45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32000" y="1143000"/>
            <a:ext cx="8128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5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Breedbeeld</PresentationFormat>
  <Paragraphs>0</Paragraphs>
  <Slides>1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Kees van Zanten</dc:creator>
  <cp:lastModifiedBy>Kees van Zanten</cp:lastModifiedBy>
  <cp:revision>1</cp:revision>
  <dcterms:created xsi:type="dcterms:W3CDTF">2025-07-21T07:23:54Z</dcterms:created>
  <dcterms:modified xsi:type="dcterms:W3CDTF">2025-07-21T07:27:00Z</dcterms:modified>
</cp:coreProperties>
</file>